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40" autoAdjust="0"/>
  </p:normalViewPr>
  <p:slideViewPr>
    <p:cSldViewPr snapToGrid="0">
      <p:cViewPr varScale="1">
        <p:scale>
          <a:sx n="74" d="100"/>
          <a:sy n="74" d="100"/>
        </p:scale>
        <p:origin x="12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6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0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52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46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0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4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0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0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0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7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5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1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3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880EC5-E7FE-4C5D-A4BB-AECDE66EA07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90E5-24DA-48A0-B387-AD3B9B50C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86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4751" y="4287131"/>
            <a:ext cx="7886700" cy="192638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«МАЯК»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Century" panose="02040604050505020304" pitchFamily="18" charset="0"/>
              </a:rPr>
              <a:t>Отряд волонтёров школы №253 имени капитана 1-го ранга П.И. Державина</a:t>
            </a:r>
            <a:endParaRPr lang="ru-RU" sz="2800" dirty="0">
              <a:latin typeface="Century" panose="020406040505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98" y="736372"/>
            <a:ext cx="3358206" cy="3352456"/>
          </a:xfrm>
        </p:spPr>
      </p:pic>
    </p:spTree>
    <p:extLst>
      <p:ext uri="{BB962C8B-B14F-4D97-AF65-F5344CB8AC3E}">
        <p14:creationId xmlns:p14="http://schemas.microsoft.com/office/powerpoint/2010/main" val="2430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Волонтерство</a:t>
            </a:r>
            <a:r>
              <a:rPr lang="ru-RU" sz="2400" dirty="0"/>
              <a:t> - это оказание добровольной и бескорыстной помощи тем, кто в ней нуждается. Волонтеры (добровольцы) участвуют в разнообразной деятельности, но в основе любого волонтерского движения лежит принцип: хочешь почувствовать себя человеком - помоги другому.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834" y="3503364"/>
            <a:ext cx="2210725" cy="719319"/>
          </a:xfrm>
        </p:spPr>
        <p:txBody>
          <a:bodyPr/>
          <a:lstStyle/>
          <a:p>
            <a:r>
              <a:rPr lang="ru-RU" sz="2200" dirty="0" smtClean="0"/>
              <a:t>ЗООЗАЩИТА</a:t>
            </a: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801010" y="3503364"/>
            <a:ext cx="2422780" cy="719319"/>
          </a:xfrm>
        </p:spPr>
        <p:txBody>
          <a:bodyPr/>
          <a:lstStyle/>
          <a:p>
            <a:pPr algn="ctr"/>
            <a:r>
              <a:rPr lang="ru-RU" sz="2000" dirty="0" smtClean="0"/>
              <a:t>СОЦИАЛЬНОЕ ВОЛОНТЕРСТВО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218193" y="3503364"/>
            <a:ext cx="2758015" cy="719157"/>
          </a:xfrm>
        </p:spPr>
        <p:txBody>
          <a:bodyPr/>
          <a:lstStyle/>
          <a:p>
            <a:r>
              <a:rPr lang="ru-RU" sz="2200" dirty="0" smtClean="0"/>
              <a:t>ЭКОЛОГИЧЕСКОЕ</a:t>
            </a: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3" y="4420518"/>
            <a:ext cx="1930706" cy="19307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8" y="4420518"/>
            <a:ext cx="1944537" cy="19513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4" y="4374780"/>
            <a:ext cx="1976444" cy="19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Наша команда волонтёров уже участвует в городских проектах и акциях!  Присоединяйся и </a:t>
            </a:r>
            <a:r>
              <a:rPr lang="ru-RU" sz="2800" b="1" dirty="0" smtClean="0"/>
              <a:t>ТЫ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" y="2071171"/>
            <a:ext cx="6345715" cy="356946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89" y="4065702"/>
            <a:ext cx="2875402" cy="2601340"/>
          </a:xfrm>
        </p:spPr>
      </p:pic>
    </p:spTree>
    <p:extLst>
      <p:ext uri="{BB962C8B-B14F-4D97-AF65-F5344CB8AC3E}">
        <p14:creationId xmlns:p14="http://schemas.microsoft.com/office/powerpoint/2010/main" val="10629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02" y="3725393"/>
            <a:ext cx="3926510" cy="29448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1" y="282829"/>
            <a:ext cx="2456870" cy="3275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5" y="753801"/>
            <a:ext cx="2456870" cy="3275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78" y="753801"/>
            <a:ext cx="2456870" cy="32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39" y="170550"/>
            <a:ext cx="5365214" cy="4023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31" y="3221021"/>
            <a:ext cx="2580913" cy="3441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8" y="3221021"/>
            <a:ext cx="2580913" cy="34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23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Century</vt:lpstr>
      <vt:lpstr>Century Gothic</vt:lpstr>
      <vt:lpstr>Courier New</vt:lpstr>
      <vt:lpstr>Wingdings 3</vt:lpstr>
      <vt:lpstr>Ион</vt:lpstr>
      <vt:lpstr>«МАЯК»  Отряд волонтёров школы №253 имени капитана 1-го ранга П.И. Державина</vt:lpstr>
      <vt:lpstr>Волонтерство - это оказание добровольной и бескорыстной помощи тем, кто в ней нуждается. Волонтеры (добровольцы) участвуют в разнообразной деятельности, но в основе любого волонтерского движения лежит принцип: хочешь почувствовать себя человеком - помоги другому.  </vt:lpstr>
      <vt:lpstr>Наша команда волонтёров уже участвует в городских проектах и акциях!  Присоединяйся и ТЫ!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Полина</cp:lastModifiedBy>
  <cp:revision>10</cp:revision>
  <dcterms:created xsi:type="dcterms:W3CDTF">2022-03-23T19:11:31Z</dcterms:created>
  <dcterms:modified xsi:type="dcterms:W3CDTF">2022-03-28T08:07:57Z</dcterms:modified>
</cp:coreProperties>
</file>